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</p:sldIdLst>
  <p:sldSz cx="12192000" cy="6858000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6EA"/>
    <a:srgbClr val="86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9"/>
    <p:restoredTop sz="94707"/>
  </p:normalViewPr>
  <p:slideViewPr>
    <p:cSldViewPr snapToGrid="0">
      <p:cViewPr varScale="1">
        <p:scale>
          <a:sx n="107" d="100"/>
          <a:sy n="107" d="100"/>
        </p:scale>
        <p:origin x="3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03" d="100"/>
          <a:sy n="203" d="100"/>
        </p:scale>
        <p:origin x="76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ter Steeg" userId="75d3bdb2-11a7-4325-bf7e-7bb72598e850" providerId="ADAL" clId="{FCB3FDD1-4AA5-4C30-9015-653A264A48B2}"/>
    <pc:docChg chg="undo custSel addSld delSld modSld sldOrd modMainMaster">
      <pc:chgData name="Linda ter Steeg" userId="75d3bdb2-11a7-4325-bf7e-7bb72598e850" providerId="ADAL" clId="{FCB3FDD1-4AA5-4C30-9015-653A264A48B2}" dt="2024-11-19T13:43:41.301" v="684" actId="1076"/>
      <pc:docMkLst>
        <pc:docMk/>
      </pc:docMkLst>
      <pc:sldChg chg="modSp mod">
        <pc:chgData name="Linda ter Steeg" userId="75d3bdb2-11a7-4325-bf7e-7bb72598e850" providerId="ADAL" clId="{FCB3FDD1-4AA5-4C30-9015-653A264A48B2}" dt="2024-11-15T18:53:29.401" v="660" actId="207"/>
        <pc:sldMkLst>
          <pc:docMk/>
          <pc:sldMk cId="2918063329" sldId="256"/>
        </pc:sldMkLst>
        <pc:spChg chg="mod">
          <ac:chgData name="Linda ter Steeg" userId="75d3bdb2-11a7-4325-bf7e-7bb72598e850" providerId="ADAL" clId="{FCB3FDD1-4AA5-4C30-9015-653A264A48B2}" dt="2024-11-15T18:53:29.401" v="660" actId="207"/>
          <ac:spMkLst>
            <pc:docMk/>
            <pc:sldMk cId="2918063329" sldId="256"/>
            <ac:spMk id="2" creationId="{F827B8FD-13AB-EC03-4BAB-2E60E75A44E8}"/>
          </ac:spMkLst>
        </pc:spChg>
        <pc:spChg chg="mod">
          <ac:chgData name="Linda ter Steeg" userId="75d3bdb2-11a7-4325-bf7e-7bb72598e850" providerId="ADAL" clId="{FCB3FDD1-4AA5-4C30-9015-653A264A48B2}" dt="2024-11-13T10:50:57.178" v="65" actId="6549"/>
          <ac:spMkLst>
            <pc:docMk/>
            <pc:sldMk cId="2918063329" sldId="256"/>
            <ac:spMk id="3" creationId="{C5D6B546-F60B-EEF0-033C-303DF684F604}"/>
          </ac:spMkLst>
        </pc:spChg>
      </pc:sldChg>
      <pc:sldChg chg="modSp mod">
        <pc:chgData name="Linda ter Steeg" userId="75d3bdb2-11a7-4325-bf7e-7bb72598e850" providerId="ADAL" clId="{FCB3FDD1-4AA5-4C30-9015-653A264A48B2}" dt="2024-11-15T18:53:15.632" v="659" actId="207"/>
        <pc:sldMkLst>
          <pc:docMk/>
          <pc:sldMk cId="3192658502" sldId="257"/>
        </pc:sldMkLst>
        <pc:spChg chg="mod">
          <ac:chgData name="Linda ter Steeg" userId="75d3bdb2-11a7-4325-bf7e-7bb72598e850" providerId="ADAL" clId="{FCB3FDD1-4AA5-4C30-9015-653A264A48B2}" dt="2024-11-15T18:53:15.632" v="659" actId="207"/>
          <ac:spMkLst>
            <pc:docMk/>
            <pc:sldMk cId="3192658502" sldId="257"/>
            <ac:spMk id="2" creationId="{9DE0F819-13E8-6AEC-40F2-EB772B36A7E8}"/>
          </ac:spMkLst>
        </pc:spChg>
      </pc:sldChg>
      <pc:sldChg chg="modSp new mod ord">
        <pc:chgData name="Linda ter Steeg" userId="75d3bdb2-11a7-4325-bf7e-7bb72598e850" providerId="ADAL" clId="{FCB3FDD1-4AA5-4C30-9015-653A264A48B2}" dt="2024-11-15T18:56:55.539" v="662" actId="20577"/>
        <pc:sldMkLst>
          <pc:docMk/>
          <pc:sldMk cId="1751528438" sldId="258"/>
        </pc:sldMkLst>
        <pc:spChg chg="mod">
          <ac:chgData name="Linda ter Steeg" userId="75d3bdb2-11a7-4325-bf7e-7bb72598e850" providerId="ADAL" clId="{FCB3FDD1-4AA5-4C30-9015-653A264A48B2}" dt="2024-11-15T18:56:55.539" v="662" actId="20577"/>
          <ac:spMkLst>
            <pc:docMk/>
            <pc:sldMk cId="1751528438" sldId="258"/>
            <ac:spMk id="2" creationId="{ABE8371C-B578-8BBB-C25F-C78AA9B41904}"/>
          </ac:spMkLst>
        </pc:spChg>
      </pc:sldChg>
      <pc:sldChg chg="modSp del mod">
        <pc:chgData name="Linda ter Steeg" userId="75d3bdb2-11a7-4325-bf7e-7bb72598e850" providerId="ADAL" clId="{FCB3FDD1-4AA5-4C30-9015-653A264A48B2}" dt="2024-11-13T10:54:51.080" v="110" actId="47"/>
        <pc:sldMkLst>
          <pc:docMk/>
          <pc:sldMk cId="3193901385" sldId="258"/>
        </pc:sldMkLst>
      </pc:sldChg>
      <pc:sldChg chg="addSp modSp new del mod ord">
        <pc:chgData name="Linda ter Steeg" userId="75d3bdb2-11a7-4325-bf7e-7bb72598e850" providerId="ADAL" clId="{FCB3FDD1-4AA5-4C30-9015-653A264A48B2}" dt="2024-11-13T11:31:56.111" v="205" actId="47"/>
        <pc:sldMkLst>
          <pc:docMk/>
          <pc:sldMk cId="1929686755" sldId="259"/>
        </pc:sldMkLst>
      </pc:sldChg>
      <pc:sldChg chg="del">
        <pc:chgData name="Linda ter Steeg" userId="75d3bdb2-11a7-4325-bf7e-7bb72598e850" providerId="ADAL" clId="{FCB3FDD1-4AA5-4C30-9015-653A264A48B2}" dt="2024-11-13T10:53:17.502" v="105" actId="47"/>
        <pc:sldMkLst>
          <pc:docMk/>
          <pc:sldMk cId="2864474052" sldId="259"/>
        </pc:sldMkLst>
      </pc:sldChg>
      <pc:sldChg chg="new del">
        <pc:chgData name="Linda ter Steeg" userId="75d3bdb2-11a7-4325-bf7e-7bb72598e850" providerId="ADAL" clId="{FCB3FDD1-4AA5-4C30-9015-653A264A48B2}" dt="2024-11-13T10:58:06.875" v="135" actId="47"/>
        <pc:sldMkLst>
          <pc:docMk/>
          <pc:sldMk cId="3295389956" sldId="259"/>
        </pc:sldMkLst>
      </pc:sldChg>
      <pc:sldChg chg="modSp new del mod">
        <pc:chgData name="Linda ter Steeg" userId="75d3bdb2-11a7-4325-bf7e-7bb72598e850" providerId="ADAL" clId="{FCB3FDD1-4AA5-4C30-9015-653A264A48B2}" dt="2024-11-13T11:01:19.340" v="169" actId="47"/>
        <pc:sldMkLst>
          <pc:docMk/>
          <pc:sldMk cId="4266669414" sldId="259"/>
        </pc:sldMkLst>
      </pc:sldChg>
      <pc:sldChg chg="new del">
        <pc:chgData name="Linda ter Steeg" userId="75d3bdb2-11a7-4325-bf7e-7bb72598e850" providerId="ADAL" clId="{FCB3FDD1-4AA5-4C30-9015-653A264A48B2}" dt="2024-11-13T10:56:58.279" v="125" actId="47"/>
        <pc:sldMkLst>
          <pc:docMk/>
          <pc:sldMk cId="1332862293" sldId="260"/>
        </pc:sldMkLst>
      </pc:sldChg>
      <pc:sldChg chg="del">
        <pc:chgData name="Linda ter Steeg" userId="75d3bdb2-11a7-4325-bf7e-7bb72598e850" providerId="ADAL" clId="{FCB3FDD1-4AA5-4C30-9015-653A264A48B2}" dt="2024-11-13T10:53:19.877" v="106" actId="47"/>
        <pc:sldMkLst>
          <pc:docMk/>
          <pc:sldMk cId="1724142699" sldId="260"/>
        </pc:sldMkLst>
      </pc:sldChg>
      <pc:sldChg chg="addSp delSp modSp add mod">
        <pc:chgData name="Linda ter Steeg" userId="75d3bdb2-11a7-4325-bf7e-7bb72598e850" providerId="ADAL" clId="{FCB3FDD1-4AA5-4C30-9015-653A264A48B2}" dt="2024-11-13T11:31:59.447" v="206" actId="1076"/>
        <pc:sldMkLst>
          <pc:docMk/>
          <pc:sldMk cId="2707402150" sldId="260"/>
        </pc:sldMkLst>
        <pc:spChg chg="mod">
          <ac:chgData name="Linda ter Steeg" userId="75d3bdb2-11a7-4325-bf7e-7bb72598e850" providerId="ADAL" clId="{FCB3FDD1-4AA5-4C30-9015-653A264A48B2}" dt="2024-11-13T11:31:53.515" v="204" actId="20577"/>
          <ac:spMkLst>
            <pc:docMk/>
            <pc:sldMk cId="2707402150" sldId="260"/>
            <ac:spMk id="2" creationId="{A1475C61-83D9-C724-6625-EEEAE38F8402}"/>
          </ac:spMkLst>
        </pc:spChg>
        <pc:picChg chg="add mod">
          <ac:chgData name="Linda ter Steeg" userId="75d3bdb2-11a7-4325-bf7e-7bb72598e850" providerId="ADAL" clId="{FCB3FDD1-4AA5-4C30-9015-653A264A48B2}" dt="2024-11-13T11:31:59.447" v="206" actId="1076"/>
          <ac:picMkLst>
            <pc:docMk/>
            <pc:sldMk cId="2707402150" sldId="260"/>
            <ac:picMk id="4" creationId="{DC3150E9-A347-0B11-3578-203443A80901}"/>
          </ac:picMkLst>
        </pc:picChg>
      </pc:sldChg>
      <pc:sldChg chg="modSp add mod ord">
        <pc:chgData name="Linda ter Steeg" userId="75d3bdb2-11a7-4325-bf7e-7bb72598e850" providerId="ADAL" clId="{FCB3FDD1-4AA5-4C30-9015-653A264A48B2}" dt="2024-11-15T18:25:24.593" v="235" actId="27636"/>
        <pc:sldMkLst>
          <pc:docMk/>
          <pc:sldMk cId="3311612499" sldId="261"/>
        </pc:sldMkLst>
        <pc:spChg chg="mod">
          <ac:chgData name="Linda ter Steeg" userId="75d3bdb2-11a7-4325-bf7e-7bb72598e850" providerId="ADAL" clId="{FCB3FDD1-4AA5-4C30-9015-653A264A48B2}" dt="2024-11-15T18:25:24.593" v="235" actId="27636"/>
          <ac:spMkLst>
            <pc:docMk/>
            <pc:sldMk cId="3311612499" sldId="261"/>
            <ac:spMk id="2" creationId="{86B4545F-54B1-AE4C-33E0-FE270BC95802}"/>
          </ac:spMkLst>
        </pc:spChg>
      </pc:sldChg>
      <pc:sldChg chg="del">
        <pc:chgData name="Linda ter Steeg" userId="75d3bdb2-11a7-4325-bf7e-7bb72598e850" providerId="ADAL" clId="{FCB3FDD1-4AA5-4C30-9015-653A264A48B2}" dt="2024-11-13T10:53:23.657" v="108" actId="47"/>
        <pc:sldMkLst>
          <pc:docMk/>
          <pc:sldMk cId="3997324294" sldId="261"/>
        </pc:sldMkLst>
      </pc:sldChg>
      <pc:sldChg chg="addSp delSp modSp add mod ord">
        <pc:chgData name="Linda ter Steeg" userId="75d3bdb2-11a7-4325-bf7e-7bb72598e850" providerId="ADAL" clId="{FCB3FDD1-4AA5-4C30-9015-653A264A48B2}" dt="2024-11-15T18:32:24.065" v="271" actId="1076"/>
        <pc:sldMkLst>
          <pc:docMk/>
          <pc:sldMk cId="152806710" sldId="262"/>
        </pc:sldMkLst>
        <pc:spChg chg="mod">
          <ac:chgData name="Linda ter Steeg" userId="75d3bdb2-11a7-4325-bf7e-7bb72598e850" providerId="ADAL" clId="{FCB3FDD1-4AA5-4C30-9015-653A264A48B2}" dt="2024-11-15T18:29:58.827" v="269" actId="20577"/>
          <ac:spMkLst>
            <pc:docMk/>
            <pc:sldMk cId="152806710" sldId="262"/>
            <ac:spMk id="2" creationId="{92FC7CB9-A3DE-D95A-E665-289A532614ED}"/>
          </ac:spMkLst>
        </pc:spChg>
        <pc:picChg chg="add mod">
          <ac:chgData name="Linda ter Steeg" userId="75d3bdb2-11a7-4325-bf7e-7bb72598e850" providerId="ADAL" clId="{FCB3FDD1-4AA5-4C30-9015-653A264A48B2}" dt="2024-11-15T18:32:24.065" v="271" actId="1076"/>
          <ac:picMkLst>
            <pc:docMk/>
            <pc:sldMk cId="152806710" sldId="262"/>
            <ac:picMk id="4" creationId="{4C2AD7EC-9C78-F869-8041-5D3792E59C7C}"/>
          </ac:picMkLst>
        </pc:picChg>
      </pc:sldChg>
      <pc:sldChg chg="del">
        <pc:chgData name="Linda ter Steeg" userId="75d3bdb2-11a7-4325-bf7e-7bb72598e850" providerId="ADAL" clId="{FCB3FDD1-4AA5-4C30-9015-653A264A48B2}" dt="2024-11-13T10:53:21.645" v="107" actId="47"/>
        <pc:sldMkLst>
          <pc:docMk/>
          <pc:sldMk cId="3321330854" sldId="262"/>
        </pc:sldMkLst>
      </pc:sldChg>
      <pc:sldChg chg="new del ord">
        <pc:chgData name="Linda ter Steeg" userId="75d3bdb2-11a7-4325-bf7e-7bb72598e850" providerId="ADAL" clId="{FCB3FDD1-4AA5-4C30-9015-653A264A48B2}" dt="2024-11-15T18:33:18.922" v="275" actId="47"/>
        <pc:sldMkLst>
          <pc:docMk/>
          <pc:sldMk cId="2215314583" sldId="263"/>
        </pc:sldMkLst>
      </pc:sldChg>
      <pc:sldChg chg="addSp modSp new mod">
        <pc:chgData name="Linda ter Steeg" userId="75d3bdb2-11a7-4325-bf7e-7bb72598e850" providerId="ADAL" clId="{FCB3FDD1-4AA5-4C30-9015-653A264A48B2}" dt="2024-11-19T13:43:41.301" v="684" actId="1076"/>
        <pc:sldMkLst>
          <pc:docMk/>
          <pc:sldMk cId="3616959386" sldId="263"/>
        </pc:sldMkLst>
        <pc:spChg chg="mod">
          <ac:chgData name="Linda ter Steeg" userId="75d3bdb2-11a7-4325-bf7e-7bb72598e850" providerId="ADAL" clId="{FCB3FDD1-4AA5-4C30-9015-653A264A48B2}" dt="2024-11-15T18:38:44.124" v="578" actId="20577"/>
          <ac:spMkLst>
            <pc:docMk/>
            <pc:sldMk cId="3616959386" sldId="263"/>
            <ac:spMk id="2" creationId="{F9AFEE1B-3C7A-4A3E-ABFF-AB2C343A2AED}"/>
          </ac:spMkLst>
        </pc:spChg>
        <pc:spChg chg="mod">
          <ac:chgData name="Linda ter Steeg" userId="75d3bdb2-11a7-4325-bf7e-7bb72598e850" providerId="ADAL" clId="{FCB3FDD1-4AA5-4C30-9015-653A264A48B2}" dt="2024-11-15T18:53:39.840" v="661" actId="207"/>
          <ac:spMkLst>
            <pc:docMk/>
            <pc:sldMk cId="3616959386" sldId="263"/>
            <ac:spMk id="3" creationId="{F0212D96-3CA5-C4EE-4998-21A58C4BA707}"/>
          </ac:spMkLst>
        </pc:spChg>
        <pc:spChg chg="add mod">
          <ac:chgData name="Linda ter Steeg" userId="75d3bdb2-11a7-4325-bf7e-7bb72598e850" providerId="ADAL" clId="{FCB3FDD1-4AA5-4C30-9015-653A264A48B2}" dt="2024-11-19T13:43:41.301" v="684" actId="1076"/>
          <ac:spMkLst>
            <pc:docMk/>
            <pc:sldMk cId="3616959386" sldId="263"/>
            <ac:spMk id="4" creationId="{57184209-1B6C-3FDF-915A-6B0097618A95}"/>
          </ac:spMkLst>
        </pc:spChg>
      </pc:sldChg>
      <pc:sldMasterChg chg="modSldLayout">
        <pc:chgData name="Linda ter Steeg" userId="75d3bdb2-11a7-4325-bf7e-7bb72598e850" providerId="ADAL" clId="{FCB3FDD1-4AA5-4C30-9015-653A264A48B2}" dt="2024-11-10T14:34:06.552" v="64" actId="208"/>
        <pc:sldMasterMkLst>
          <pc:docMk/>
          <pc:sldMasterMk cId="209073734" sldId="2147483648"/>
        </pc:sldMasterMkLst>
        <pc:sldLayoutChg chg="addSp modSp mod">
          <pc:chgData name="Linda ter Steeg" userId="75d3bdb2-11a7-4325-bf7e-7bb72598e850" providerId="ADAL" clId="{FCB3FDD1-4AA5-4C30-9015-653A264A48B2}" dt="2024-11-10T14:26:17.326" v="24" actId="1076"/>
          <pc:sldLayoutMkLst>
            <pc:docMk/>
            <pc:sldMasterMk cId="209073734" sldId="2147483648"/>
            <pc:sldLayoutMk cId="403879035" sldId="2147483650"/>
          </pc:sldLayoutMkLst>
          <pc:spChg chg="mod">
            <ac:chgData name="Linda ter Steeg" userId="75d3bdb2-11a7-4325-bf7e-7bb72598e850" providerId="ADAL" clId="{FCB3FDD1-4AA5-4C30-9015-653A264A48B2}" dt="2024-11-10T14:03:18.164" v="10" actId="6549"/>
            <ac:spMkLst>
              <pc:docMk/>
              <pc:sldMasterMk cId="209073734" sldId="2147483648"/>
              <pc:sldLayoutMk cId="403879035" sldId="2147483650"/>
              <ac:spMk id="2" creationId="{DB6CACC4-50ED-AC60-0549-103551104326}"/>
            </ac:spMkLst>
          </pc:spChg>
          <pc:spChg chg="mod">
            <ac:chgData name="Linda ter Steeg" userId="75d3bdb2-11a7-4325-bf7e-7bb72598e850" providerId="ADAL" clId="{FCB3FDD1-4AA5-4C30-9015-653A264A48B2}" dt="2024-11-10T13:59:54.035" v="8" actId="5793"/>
            <ac:spMkLst>
              <pc:docMk/>
              <pc:sldMasterMk cId="209073734" sldId="2147483648"/>
              <pc:sldLayoutMk cId="403879035" sldId="2147483650"/>
              <ac:spMk id="4" creationId="{F94D7E4C-1BCA-8F9E-E094-8AE98FA59428}"/>
            </ac:spMkLst>
          </pc:spChg>
          <pc:picChg chg="add mod">
            <ac:chgData name="Linda ter Steeg" userId="75d3bdb2-11a7-4325-bf7e-7bb72598e850" providerId="ADAL" clId="{FCB3FDD1-4AA5-4C30-9015-653A264A48B2}" dt="2024-11-10T14:26:17.326" v="24" actId="1076"/>
            <ac:picMkLst>
              <pc:docMk/>
              <pc:sldMasterMk cId="209073734" sldId="2147483648"/>
              <pc:sldLayoutMk cId="403879035" sldId="2147483650"/>
              <ac:picMk id="3" creationId="{7265B02E-FC36-35FD-9F4B-373C1FD0D52C}"/>
            </ac:picMkLst>
          </pc:picChg>
          <pc:picChg chg="mod">
            <ac:chgData name="Linda ter Steeg" userId="75d3bdb2-11a7-4325-bf7e-7bb72598e850" providerId="ADAL" clId="{FCB3FDD1-4AA5-4C30-9015-653A264A48B2}" dt="2024-11-10T14:03:28.161" v="12" actId="1076"/>
            <ac:picMkLst>
              <pc:docMk/>
              <pc:sldMasterMk cId="209073734" sldId="2147483648"/>
              <pc:sldLayoutMk cId="403879035" sldId="2147483650"/>
              <ac:picMk id="5" creationId="{F11EF7FF-0F35-9CE3-94C1-8E1C1B2272BB}"/>
            </ac:picMkLst>
          </pc:picChg>
          <pc:picChg chg="add mod">
            <ac:chgData name="Linda ter Steeg" userId="75d3bdb2-11a7-4325-bf7e-7bb72598e850" providerId="ADAL" clId="{FCB3FDD1-4AA5-4C30-9015-653A264A48B2}" dt="2024-11-10T14:25:08.325" v="23" actId="1076"/>
            <ac:picMkLst>
              <pc:docMk/>
              <pc:sldMasterMk cId="209073734" sldId="2147483648"/>
              <pc:sldLayoutMk cId="403879035" sldId="2147483650"/>
              <ac:picMk id="6" creationId="{17EBB0AA-2F14-04C8-8183-303D627CA686}"/>
            </ac:picMkLst>
          </pc:picChg>
        </pc:sldLayoutChg>
        <pc:sldLayoutChg chg="addSp modSp mod">
          <pc:chgData name="Linda ter Steeg" userId="75d3bdb2-11a7-4325-bf7e-7bb72598e850" providerId="ADAL" clId="{FCB3FDD1-4AA5-4C30-9015-653A264A48B2}" dt="2024-11-10T14:26:58.793" v="26" actId="1076"/>
          <pc:sldLayoutMkLst>
            <pc:docMk/>
            <pc:sldMasterMk cId="209073734" sldId="2147483648"/>
            <pc:sldLayoutMk cId="1736349513" sldId="2147483658"/>
          </pc:sldLayoutMkLst>
          <pc:spChg chg="mod">
            <ac:chgData name="Linda ter Steeg" userId="75d3bdb2-11a7-4325-bf7e-7bb72598e850" providerId="ADAL" clId="{FCB3FDD1-4AA5-4C30-9015-653A264A48B2}" dt="2024-11-10T14:24:26.876" v="19" actId="1076"/>
            <ac:spMkLst>
              <pc:docMk/>
              <pc:sldMasterMk cId="209073734" sldId="2147483648"/>
              <pc:sldLayoutMk cId="1736349513" sldId="2147483658"/>
              <ac:spMk id="3" creationId="{D448EE68-C612-BD5F-0688-8A3EDA3B2EF4}"/>
            </ac:spMkLst>
          </pc:spChg>
          <pc:picChg chg="add mod">
            <ac:chgData name="Linda ter Steeg" userId="75d3bdb2-11a7-4325-bf7e-7bb72598e850" providerId="ADAL" clId="{FCB3FDD1-4AA5-4C30-9015-653A264A48B2}" dt="2024-11-10T14:24:20.168" v="18" actId="1076"/>
            <ac:picMkLst>
              <pc:docMk/>
              <pc:sldMasterMk cId="209073734" sldId="2147483648"/>
              <pc:sldLayoutMk cId="1736349513" sldId="2147483658"/>
              <ac:picMk id="5" creationId="{98C36D64-DB71-C65A-520A-F62676F21567}"/>
            </ac:picMkLst>
          </pc:picChg>
          <pc:picChg chg="add mod">
            <ac:chgData name="Linda ter Steeg" userId="75d3bdb2-11a7-4325-bf7e-7bb72598e850" providerId="ADAL" clId="{FCB3FDD1-4AA5-4C30-9015-653A264A48B2}" dt="2024-11-10T14:26:58.793" v="26" actId="1076"/>
            <ac:picMkLst>
              <pc:docMk/>
              <pc:sldMasterMk cId="209073734" sldId="2147483648"/>
              <pc:sldLayoutMk cId="1736349513" sldId="2147483658"/>
              <ac:picMk id="6" creationId="{A69B770C-9F28-870D-7B12-89D248764488}"/>
            </ac:picMkLst>
          </pc:picChg>
        </pc:sldLayoutChg>
        <pc:sldLayoutChg chg="addSp delSp modSp mod">
          <pc:chgData name="Linda ter Steeg" userId="75d3bdb2-11a7-4325-bf7e-7bb72598e850" providerId="ADAL" clId="{FCB3FDD1-4AA5-4C30-9015-653A264A48B2}" dt="2024-11-10T14:29:55.996" v="31" actId="1076"/>
          <pc:sldLayoutMkLst>
            <pc:docMk/>
            <pc:sldMasterMk cId="209073734" sldId="2147483648"/>
            <pc:sldLayoutMk cId="497403316" sldId="2147483659"/>
          </pc:sldLayoutMkLst>
          <pc:picChg chg="add mod">
            <ac:chgData name="Linda ter Steeg" userId="75d3bdb2-11a7-4325-bf7e-7bb72598e850" providerId="ADAL" clId="{FCB3FDD1-4AA5-4C30-9015-653A264A48B2}" dt="2024-11-10T14:29:55.996" v="31" actId="1076"/>
            <ac:picMkLst>
              <pc:docMk/>
              <pc:sldMasterMk cId="209073734" sldId="2147483648"/>
              <pc:sldLayoutMk cId="497403316" sldId="2147483659"/>
              <ac:picMk id="4" creationId="{F21F5220-FDE2-E005-F2E0-99CF059B2547}"/>
            </ac:picMkLst>
          </pc:picChg>
        </pc:sldLayoutChg>
        <pc:sldLayoutChg chg="addSp delSp modSp mod">
          <pc:chgData name="Linda ter Steeg" userId="75d3bdb2-11a7-4325-bf7e-7bb72598e850" providerId="ADAL" clId="{FCB3FDD1-4AA5-4C30-9015-653A264A48B2}" dt="2024-11-10T14:30:42.092" v="35" actId="1076"/>
          <pc:sldLayoutMkLst>
            <pc:docMk/>
            <pc:sldMasterMk cId="209073734" sldId="2147483648"/>
            <pc:sldLayoutMk cId="1883948035" sldId="2147483660"/>
          </pc:sldLayoutMkLst>
          <pc:picChg chg="add mod">
            <ac:chgData name="Linda ter Steeg" userId="75d3bdb2-11a7-4325-bf7e-7bb72598e850" providerId="ADAL" clId="{FCB3FDD1-4AA5-4C30-9015-653A264A48B2}" dt="2024-11-10T14:30:42.092" v="35" actId="1076"/>
            <ac:picMkLst>
              <pc:docMk/>
              <pc:sldMasterMk cId="209073734" sldId="2147483648"/>
              <pc:sldLayoutMk cId="1883948035" sldId="2147483660"/>
              <ac:picMk id="8" creationId="{4D0F9928-9999-4E41-A196-D84695142DB7}"/>
            </ac:picMkLst>
          </pc:picChg>
        </pc:sldLayoutChg>
        <pc:sldLayoutChg chg="addSp delSp modSp mod">
          <pc:chgData name="Linda ter Steeg" userId="75d3bdb2-11a7-4325-bf7e-7bb72598e850" providerId="ADAL" clId="{FCB3FDD1-4AA5-4C30-9015-653A264A48B2}" dt="2024-11-10T14:31:25.758" v="41" actId="1076"/>
          <pc:sldLayoutMkLst>
            <pc:docMk/>
            <pc:sldMasterMk cId="209073734" sldId="2147483648"/>
            <pc:sldLayoutMk cId="2065023532" sldId="2147483661"/>
          </pc:sldLayoutMkLst>
          <pc:picChg chg="add mod">
            <ac:chgData name="Linda ter Steeg" userId="75d3bdb2-11a7-4325-bf7e-7bb72598e850" providerId="ADAL" clId="{FCB3FDD1-4AA5-4C30-9015-653A264A48B2}" dt="2024-11-10T14:31:25.758" v="41" actId="1076"/>
            <ac:picMkLst>
              <pc:docMk/>
              <pc:sldMasterMk cId="209073734" sldId="2147483648"/>
              <pc:sldLayoutMk cId="2065023532" sldId="2147483661"/>
              <ac:picMk id="7" creationId="{DB596480-CF11-B421-F1B5-D4CF1720C09E}"/>
            </ac:picMkLst>
          </pc:picChg>
        </pc:sldLayoutChg>
        <pc:sldLayoutChg chg="addSp delSp modSp mod">
          <pc:chgData name="Linda ter Steeg" userId="75d3bdb2-11a7-4325-bf7e-7bb72598e850" providerId="ADAL" clId="{FCB3FDD1-4AA5-4C30-9015-653A264A48B2}" dt="2024-11-10T14:34:06.552" v="64" actId="208"/>
          <pc:sldLayoutMkLst>
            <pc:docMk/>
            <pc:sldMasterMk cId="209073734" sldId="2147483648"/>
            <pc:sldLayoutMk cId="3187131527" sldId="2147483662"/>
          </pc:sldLayoutMkLst>
          <pc:picChg chg="add mod">
            <ac:chgData name="Linda ter Steeg" userId="75d3bdb2-11a7-4325-bf7e-7bb72598e850" providerId="ADAL" clId="{FCB3FDD1-4AA5-4C30-9015-653A264A48B2}" dt="2024-11-10T14:34:02.972" v="63" actId="208"/>
            <ac:picMkLst>
              <pc:docMk/>
              <pc:sldMasterMk cId="209073734" sldId="2147483648"/>
              <pc:sldLayoutMk cId="3187131527" sldId="2147483662"/>
              <ac:picMk id="12" creationId="{6C1F1090-3BA5-46F0-AB1F-A9AC932EF66D}"/>
            </ac:picMkLst>
          </pc:picChg>
          <pc:picChg chg="add mod">
            <ac:chgData name="Linda ter Steeg" userId="75d3bdb2-11a7-4325-bf7e-7bb72598e850" providerId="ADAL" clId="{FCB3FDD1-4AA5-4C30-9015-653A264A48B2}" dt="2024-11-10T14:34:06.552" v="64" actId="208"/>
            <ac:picMkLst>
              <pc:docMk/>
              <pc:sldMasterMk cId="209073734" sldId="2147483648"/>
              <pc:sldLayoutMk cId="3187131527" sldId="2147483662"/>
              <ac:picMk id="14" creationId="{1B8D402C-85F7-99C1-5705-FAF9C2C8798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22E64F-E7F8-2401-110A-B7A780CF18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3E5B8-D6C0-497F-445A-34CFF909B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77F2F-3B47-6F4C-B571-932162424729}" type="datetimeFigureOut">
              <a:rPr lang="en-NL" smtClean="0"/>
              <a:t>11/19/2024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3EEF6-AA92-5D39-736B-8AA7C1D7A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AF314-588A-8DE7-A372-B87614AFB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7F342-F0E5-D248-898F-5684A6BA33C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7746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E97FD-5189-CDD3-E511-32C4896F3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480"/>
            <a:ext cx="1219200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91247-8BF5-D40E-D0EC-6D8C6382B5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514" y="1976826"/>
            <a:ext cx="9740975" cy="2025106"/>
          </a:xfrm>
        </p:spPr>
        <p:txBody>
          <a:bodyPr anchor="t" anchorCtr="0">
            <a:normAutofit/>
          </a:bodyPr>
          <a:lstStyle>
            <a:lvl1pPr algn="ctr">
              <a:defRPr sz="4800" b="1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Positieve</a:t>
            </a:r>
            <a:r>
              <a:rPr lang="en-GB" dirty="0"/>
              <a:t> </a:t>
            </a:r>
            <a:r>
              <a:rPr lang="en-GB" dirty="0" err="1"/>
              <a:t>Gezondheid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Wat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daar</a:t>
            </a:r>
            <a:r>
              <a:rPr lang="en-GB" dirty="0"/>
              <a:t> </a:t>
            </a:r>
            <a:r>
              <a:rPr lang="en-GB" dirty="0" err="1"/>
              <a:t>nou</a:t>
            </a:r>
            <a:r>
              <a:rPr lang="en-GB" dirty="0"/>
              <a:t> mee?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DE858-3E08-CEB5-E141-96F4F3CE3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5513" y="1526288"/>
            <a:ext cx="9740975" cy="39079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NGS </a:t>
            </a:r>
            <a:r>
              <a:rPr lang="en-GB" dirty="0" err="1"/>
              <a:t>Kennisdag</a:t>
            </a:r>
            <a:endParaRPr lang="en-NL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5C7D61F-31A5-4501-E4BC-2D1FF0047911}"/>
              </a:ext>
            </a:extLst>
          </p:cNvPr>
          <p:cNvSpPr/>
          <p:nvPr userDrawn="1"/>
        </p:nvSpPr>
        <p:spPr>
          <a:xfrm>
            <a:off x="0" y="1866900"/>
            <a:ext cx="12192000" cy="4991100"/>
          </a:xfrm>
          <a:custGeom>
            <a:avLst/>
            <a:gdLst>
              <a:gd name="connsiteX0" fmla="*/ 0 w 12192000"/>
              <a:gd name="connsiteY0" fmla="*/ 0 h 4991100"/>
              <a:gd name="connsiteX1" fmla="*/ 12192000 w 12192000"/>
              <a:gd name="connsiteY1" fmla="*/ 0 h 4991100"/>
              <a:gd name="connsiteX2" fmla="*/ 12192000 w 12192000"/>
              <a:gd name="connsiteY2" fmla="*/ 4991100 h 4991100"/>
              <a:gd name="connsiteX3" fmla="*/ 0 w 12192000"/>
              <a:gd name="connsiteY3" fmla="*/ 4991100 h 4991100"/>
              <a:gd name="connsiteX4" fmla="*/ 0 w 12192000"/>
              <a:gd name="connsiteY4" fmla="*/ 0 h 4991100"/>
              <a:gd name="connsiteX0" fmla="*/ 0 w 12192000"/>
              <a:gd name="connsiteY0" fmla="*/ 0 h 4991100"/>
              <a:gd name="connsiteX1" fmla="*/ 12192000 w 12192000"/>
              <a:gd name="connsiteY1" fmla="*/ 1409700 h 4991100"/>
              <a:gd name="connsiteX2" fmla="*/ 12192000 w 12192000"/>
              <a:gd name="connsiteY2" fmla="*/ 4991100 h 4991100"/>
              <a:gd name="connsiteX3" fmla="*/ 0 w 12192000"/>
              <a:gd name="connsiteY3" fmla="*/ 4991100 h 4991100"/>
              <a:gd name="connsiteX4" fmla="*/ 0 w 12192000"/>
              <a:gd name="connsiteY4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991100">
                <a:moveTo>
                  <a:pt x="0" y="0"/>
                </a:moveTo>
                <a:lnTo>
                  <a:pt x="12192000" y="1409700"/>
                </a:lnTo>
                <a:lnTo>
                  <a:pt x="12192000" y="4991100"/>
                </a:lnTo>
                <a:lnTo>
                  <a:pt x="0" y="49911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3E0852-30CC-13BF-EC58-01F57861E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122" y="5054601"/>
            <a:ext cx="5397755" cy="118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EF7FF-0F35-9CE3-94C1-8E1C1B227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CACC4-50ED-AC60-0549-10355110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858"/>
            <a:ext cx="10515600" cy="1122804"/>
          </a:xfrm>
        </p:spPr>
        <p:txBody>
          <a:bodyPr anchor="ctr" anchorCtr="0"/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65B02E-FC36-35FD-9F4B-373C1FD0D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8498" y="342875"/>
            <a:ext cx="5715000" cy="5715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4D7E4C-1BCA-8F9E-E094-8AE98FA594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1715179"/>
            <a:ext cx="10515600" cy="411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rgbClr val="99D6EA"/>
              </a:buClr>
              <a:buNone/>
              <a:defRPr/>
            </a:lvl1pPr>
            <a:lvl2pPr>
              <a:buClr>
                <a:srgbClr val="99D6EA"/>
              </a:buClr>
              <a:defRPr/>
            </a:lvl2pPr>
            <a:lvl3pPr>
              <a:buClr>
                <a:srgbClr val="99D6EA"/>
              </a:buClr>
              <a:defRPr/>
            </a:lvl3pPr>
            <a:lvl4pPr>
              <a:buClr>
                <a:srgbClr val="99D6EA"/>
              </a:buClr>
              <a:defRPr/>
            </a:lvl4pPr>
            <a:lvl5pPr>
              <a:buClr>
                <a:srgbClr val="99D6EA"/>
              </a:buClr>
              <a:defRPr/>
            </a:lvl5pPr>
          </a:lstStyle>
          <a:p>
            <a:pPr lvl="0"/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EBB0AA-2F14-04C8-8183-303D627CA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72598" y="6057875"/>
            <a:ext cx="2633029" cy="57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0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C46BF-BFAF-B9C6-C53A-D75D0FD01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CACC4-50ED-AC60-0549-10355110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858"/>
            <a:ext cx="10515600" cy="1122804"/>
          </a:xfrm>
        </p:spPr>
        <p:txBody>
          <a:bodyPr anchor="ctr" anchorCtr="0"/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8EE68-C612-BD5F-0688-8A3EDA3B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5179"/>
            <a:ext cx="10515600" cy="4116911"/>
          </a:xfrm>
        </p:spPr>
        <p:txBody>
          <a:bodyPr>
            <a:normAutofit/>
          </a:bodyPr>
          <a:lstStyle>
            <a:lvl1pPr marL="0" indent="0">
              <a:buClr>
                <a:srgbClr val="86E1F1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189" indent="0">
              <a:buClr>
                <a:srgbClr val="86E1F1"/>
              </a:buClr>
              <a:buNone/>
              <a:defRPr sz="20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 marL="914377" indent="0">
              <a:buClr>
                <a:srgbClr val="86E1F1"/>
              </a:buClr>
              <a:buNone/>
              <a:defRPr sz="18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 marL="1371566" indent="0">
              <a:buClr>
                <a:srgbClr val="86E1F1"/>
              </a:buClr>
              <a:buNone/>
              <a:defRPr sz="16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 marL="1828754" indent="0">
              <a:buClr>
                <a:srgbClr val="86E1F1"/>
              </a:buClr>
              <a:buNone/>
              <a:defRPr sz="14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C36D64-DB71-C65A-520A-F62676F21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266" y="1715179"/>
            <a:ext cx="4199467" cy="41994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69B770C-9F28-870D-7B12-89D2487644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95084" y="6058508"/>
            <a:ext cx="2633700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495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C46BF-BFAF-B9C6-C53A-D75D0FD01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CACC4-50ED-AC60-0549-10355110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858"/>
            <a:ext cx="10515600" cy="1122804"/>
          </a:xfrm>
        </p:spPr>
        <p:txBody>
          <a:bodyPr anchor="ctr" anchorCtr="0"/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8EE68-C612-BD5F-0688-8A3EDA3B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5179"/>
            <a:ext cx="10515600" cy="4116911"/>
          </a:xfrm>
        </p:spPr>
        <p:txBody>
          <a:bodyPr>
            <a:normAutofit/>
          </a:bodyPr>
          <a:lstStyle>
            <a:lvl1pPr marL="0" indent="0">
              <a:buClr>
                <a:srgbClr val="86E1F1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189" indent="0">
              <a:buClr>
                <a:srgbClr val="86E1F1"/>
              </a:buClr>
              <a:buNone/>
              <a:defRPr sz="20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 marL="914377" indent="0">
              <a:buClr>
                <a:srgbClr val="86E1F1"/>
              </a:buClr>
              <a:buNone/>
              <a:defRPr sz="18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 marL="1371566" indent="0">
              <a:buClr>
                <a:srgbClr val="86E1F1"/>
              </a:buClr>
              <a:buNone/>
              <a:defRPr sz="16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 marL="1828754" indent="0">
              <a:buClr>
                <a:srgbClr val="86E1F1"/>
              </a:buClr>
              <a:buNone/>
              <a:defRPr sz="14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69B770C-9F28-870D-7B12-89D248764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084" y="6058508"/>
            <a:ext cx="2633700" cy="5730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D0F9928-9999-4E41-A196-D84695142D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97957" y="689269"/>
            <a:ext cx="5196083" cy="514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4803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C46BF-BFAF-B9C6-C53A-D75D0FD01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CACC4-50ED-AC60-0549-10355110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858"/>
            <a:ext cx="10515600" cy="1122804"/>
          </a:xfrm>
        </p:spPr>
        <p:txBody>
          <a:bodyPr anchor="ctr" anchorCtr="0"/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8EE68-C612-BD5F-0688-8A3EDA3B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5179"/>
            <a:ext cx="10515600" cy="4116911"/>
          </a:xfrm>
        </p:spPr>
        <p:txBody>
          <a:bodyPr>
            <a:normAutofit/>
          </a:bodyPr>
          <a:lstStyle>
            <a:lvl1pPr marL="0" indent="0">
              <a:buClr>
                <a:srgbClr val="86E1F1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189" indent="0">
              <a:buClr>
                <a:srgbClr val="86E1F1"/>
              </a:buClr>
              <a:buNone/>
              <a:defRPr sz="20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 marL="914377" indent="0">
              <a:buClr>
                <a:srgbClr val="86E1F1"/>
              </a:buClr>
              <a:buNone/>
              <a:defRPr sz="18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 marL="1371566" indent="0">
              <a:buClr>
                <a:srgbClr val="86E1F1"/>
              </a:buClr>
              <a:buNone/>
              <a:defRPr sz="16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 marL="1828754" indent="0">
              <a:buClr>
                <a:srgbClr val="86E1F1"/>
              </a:buClr>
              <a:buNone/>
              <a:defRPr sz="14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69B770C-9F28-870D-7B12-89D248764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084" y="6058508"/>
            <a:ext cx="2633700" cy="5730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B596480-CF11-B421-F1B5-D4CF1720C0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83429" y="1521041"/>
            <a:ext cx="5225141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2353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C46BF-BFAF-B9C6-C53A-D75D0FD01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CACC4-50ED-AC60-0549-10355110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858"/>
            <a:ext cx="10515600" cy="1122804"/>
          </a:xfrm>
        </p:spPr>
        <p:txBody>
          <a:bodyPr anchor="ctr" anchorCtr="0"/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8EE68-C612-BD5F-0688-8A3EDA3B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5179"/>
            <a:ext cx="10515600" cy="4116911"/>
          </a:xfrm>
        </p:spPr>
        <p:txBody>
          <a:bodyPr>
            <a:normAutofit/>
          </a:bodyPr>
          <a:lstStyle>
            <a:lvl1pPr marL="0" indent="0">
              <a:buClr>
                <a:srgbClr val="86E1F1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189" indent="0">
              <a:buClr>
                <a:srgbClr val="86E1F1"/>
              </a:buClr>
              <a:buNone/>
              <a:defRPr sz="20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 marL="914377" indent="0">
              <a:buClr>
                <a:srgbClr val="86E1F1"/>
              </a:buClr>
              <a:buNone/>
              <a:defRPr sz="18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 marL="1371566" indent="0">
              <a:buClr>
                <a:srgbClr val="86E1F1"/>
              </a:buClr>
              <a:buNone/>
              <a:defRPr sz="16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 marL="1828754" indent="0">
              <a:buClr>
                <a:srgbClr val="86E1F1"/>
              </a:buClr>
              <a:buNone/>
              <a:defRPr sz="14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69B770C-9F28-870D-7B12-89D248764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5084" y="6058508"/>
            <a:ext cx="2633700" cy="57307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C1F1090-3BA5-46F0-AB1F-A9AC932EF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4546" y="824975"/>
            <a:ext cx="3631788" cy="436327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B8D402C-85F7-99C1-5705-FAF9C2C879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56157" y="824975"/>
            <a:ext cx="4555777" cy="436327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71315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kolommen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EBC11-3B11-48AF-6919-65947F7CC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6A509-A424-6047-80CF-DAD48A38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858"/>
            <a:ext cx="10515600" cy="1122804"/>
          </a:xfrm>
        </p:spPr>
        <p:txBody>
          <a:bodyPr anchor="ctr" anchorCtr="0"/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14D2-9961-2864-81E3-83276502E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4961"/>
            <a:ext cx="5181600" cy="4127127"/>
          </a:xfrm>
        </p:spPr>
        <p:txBody>
          <a:bodyPr/>
          <a:lstStyle>
            <a:lvl1pPr>
              <a:buClr>
                <a:srgbClr val="99D6EA"/>
              </a:buClr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buClr>
                <a:srgbClr val="99D6EA"/>
              </a:buClr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buClr>
                <a:srgbClr val="99D6EA"/>
              </a:buClr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buClr>
                <a:srgbClr val="99D6EA"/>
              </a:buClr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buClr>
                <a:srgbClr val="99D6EA"/>
              </a:buClr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ED58E-62A4-2510-0339-C1FC0F90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4961"/>
            <a:ext cx="5181600" cy="4127127"/>
          </a:xfrm>
        </p:spPr>
        <p:txBody>
          <a:bodyPr/>
          <a:lstStyle>
            <a:lvl1pPr>
              <a:buClr>
                <a:srgbClr val="99D6EA"/>
              </a:buClr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buClr>
                <a:srgbClr val="99D6EA"/>
              </a:buClr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buClr>
                <a:srgbClr val="99D6EA"/>
              </a:buClr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buClr>
                <a:srgbClr val="99D6EA"/>
              </a:buClr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buClr>
                <a:srgbClr val="99D6EA"/>
              </a:buClr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705963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7A54F-6ABB-CA6E-CF23-6FFF998E3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5B014-77EA-F8E5-7C9B-45A01AC2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52" y="1791613"/>
            <a:ext cx="8178696" cy="327477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000" b="1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073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4EB9EA-DF27-4E71-0588-536A16ABA7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91247-8BF5-D40E-D0EC-6D8C6382B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514" y="2460726"/>
            <a:ext cx="9890321" cy="1707438"/>
          </a:xfrm>
        </p:spPr>
        <p:txBody>
          <a:bodyPr anchor="t" anchorCtr="0">
            <a:normAutofit/>
          </a:bodyPr>
          <a:lstStyle>
            <a:lvl1pPr algn="ctr">
              <a:defRPr sz="6000" b="1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DE858-3E08-CEB5-E141-96F4F3CE3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513" y="1955376"/>
            <a:ext cx="9895430" cy="39079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5C7D61F-31A5-4501-E4BC-2D1FF0047911}"/>
              </a:ext>
            </a:extLst>
          </p:cNvPr>
          <p:cNvSpPr/>
          <p:nvPr userDrawn="1"/>
        </p:nvSpPr>
        <p:spPr>
          <a:xfrm>
            <a:off x="0" y="1866900"/>
            <a:ext cx="12192000" cy="4991100"/>
          </a:xfrm>
          <a:custGeom>
            <a:avLst/>
            <a:gdLst>
              <a:gd name="connsiteX0" fmla="*/ 0 w 12192000"/>
              <a:gd name="connsiteY0" fmla="*/ 0 h 4991100"/>
              <a:gd name="connsiteX1" fmla="*/ 12192000 w 12192000"/>
              <a:gd name="connsiteY1" fmla="*/ 0 h 4991100"/>
              <a:gd name="connsiteX2" fmla="*/ 12192000 w 12192000"/>
              <a:gd name="connsiteY2" fmla="*/ 4991100 h 4991100"/>
              <a:gd name="connsiteX3" fmla="*/ 0 w 12192000"/>
              <a:gd name="connsiteY3" fmla="*/ 4991100 h 4991100"/>
              <a:gd name="connsiteX4" fmla="*/ 0 w 12192000"/>
              <a:gd name="connsiteY4" fmla="*/ 0 h 4991100"/>
              <a:gd name="connsiteX0" fmla="*/ 0 w 12192000"/>
              <a:gd name="connsiteY0" fmla="*/ 0 h 4991100"/>
              <a:gd name="connsiteX1" fmla="*/ 12192000 w 12192000"/>
              <a:gd name="connsiteY1" fmla="*/ 1409700 h 4991100"/>
              <a:gd name="connsiteX2" fmla="*/ 12192000 w 12192000"/>
              <a:gd name="connsiteY2" fmla="*/ 4991100 h 4991100"/>
              <a:gd name="connsiteX3" fmla="*/ 0 w 12192000"/>
              <a:gd name="connsiteY3" fmla="*/ 4991100 h 4991100"/>
              <a:gd name="connsiteX4" fmla="*/ 0 w 12192000"/>
              <a:gd name="connsiteY4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991100">
                <a:moveTo>
                  <a:pt x="0" y="0"/>
                </a:moveTo>
                <a:lnTo>
                  <a:pt x="12192000" y="1409700"/>
                </a:lnTo>
                <a:lnTo>
                  <a:pt x="12192000" y="4991100"/>
                </a:lnTo>
                <a:lnTo>
                  <a:pt x="0" y="49911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/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F21F5220-FDE2-E005-F2E0-99CF059B2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122" y="4854718"/>
            <a:ext cx="5397755" cy="118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033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85E17-BDFD-3766-7780-C6D53485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80638-69D6-58DF-6A60-9882C406C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5E0C7-641E-76B2-2AA2-CE1E77776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2E3E4-6E19-5A43-A356-F38E08254CFB}" type="datetimeFigureOut">
              <a:rPr lang="en-NL" smtClean="0"/>
              <a:t>11/19/2024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C3000-1DB9-D4FC-3BB5-EE0AE12B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54A1A-37BC-7718-20C2-DEC64C91E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1BB3-6C0E-8C48-A418-4304DFE2A95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907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0" r:id="rId4"/>
    <p:sldLayoutId id="2147483661" r:id="rId5"/>
    <p:sldLayoutId id="2147483662" r:id="rId6"/>
    <p:sldLayoutId id="2147483652" r:id="rId7"/>
    <p:sldLayoutId id="2147483654" r:id="rId8"/>
    <p:sldLayoutId id="2147483659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Montserrat" pitchFamily="2" charset="77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99D6EA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Montserrat" pitchFamily="2" charset="77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9D6EA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Montserrat" pitchFamily="2" charset="77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9D6EA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Montserrat" pitchFamily="2" charset="77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9D6EA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Montserrat" pitchFamily="2" charset="77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9D6EA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Montserrat" pitchFamily="2" charset="77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B8FD-13AB-EC03-4BAB-2E60E75A44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>
                <a:solidFill>
                  <a:srgbClr val="C00000"/>
                </a:solidFill>
              </a:rPr>
              <a:t>Positieve Gezondheid</a:t>
            </a:r>
            <a:br>
              <a:rPr lang="nl-NL" dirty="0"/>
            </a:br>
            <a:br>
              <a:rPr lang="nl-NL" dirty="0"/>
            </a:br>
            <a:r>
              <a:rPr lang="nl-NL" sz="4000" dirty="0"/>
              <a:t>Wat moet ik daar nou mee?</a:t>
            </a:r>
            <a:endParaRPr lang="en-NL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6B546-F60B-EEF0-033C-303DF684F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1806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F819-13E8-6AEC-40F2-EB772B36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Ervaren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5451F-C48D-310C-1028-EE5958FB32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15179"/>
            <a:ext cx="10515600" cy="4116911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926585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8371C-B578-8BBB-C25F-C78AA9B4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Ontdekken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B7526C-EC52-7442-0C4C-65B62077A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5284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C385E-7CB5-8C85-D57E-CBC11EAE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75C61-83D9-C724-6625-EEEAE38F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Verbinden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C3150E9-A347-0B11-3578-203443A80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27" y="1554244"/>
            <a:ext cx="6335346" cy="41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021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730F0-9A4F-F1F8-AA83-6473C97E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C7CB9-A3DE-D95A-E665-289A5326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Luisteren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C2AD7EC-9C78-F869-8041-5D3792E59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312" y="1634662"/>
            <a:ext cx="6179376" cy="41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67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C351F-453F-04A1-187F-2ABDB4818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545F-54B1-AE4C-33E0-FE270BC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858"/>
            <a:ext cx="4782671" cy="1122804"/>
          </a:xfrm>
        </p:spPr>
        <p:txBody>
          <a:bodyPr>
            <a:normAutofit fontScale="90000"/>
          </a:bodyPr>
          <a:lstStyle/>
          <a:p>
            <a:r>
              <a:rPr lang="nl-NL" dirty="0"/>
              <a:t>Bewust worden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1F68C-D46F-4861-D460-5D522997914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15179"/>
            <a:ext cx="10515600" cy="4116911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116124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FEE1B-3C7A-4A3E-ABFF-AB2C343A2A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sz="4400" dirty="0"/>
            </a:br>
            <a:r>
              <a:rPr lang="nl-NL" sz="4400" dirty="0"/>
              <a:t>Volgende week per mail</a:t>
            </a:r>
            <a:br>
              <a:rPr lang="nl-NL" sz="4400" dirty="0"/>
            </a:br>
            <a:r>
              <a:rPr lang="nl-NL" sz="4400" dirty="0"/>
              <a:t>Trainingsaanbod via NGS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212D96-3CA5-C4EE-4998-21A58C4BA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513" y="1156447"/>
            <a:ext cx="9895430" cy="1189725"/>
          </a:xfrm>
        </p:spPr>
        <p:txBody>
          <a:bodyPr/>
          <a:lstStyle/>
          <a:p>
            <a:r>
              <a:rPr lang="nl-NL" sz="4400" b="1" dirty="0">
                <a:solidFill>
                  <a:srgbClr val="C00000"/>
                </a:solidFill>
              </a:rPr>
              <a:t>Benieuwd hoe je met Positieve Gezondheid aan de slag kan?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7184209-1B6C-3FDF-915A-6B0097618A95}"/>
              </a:ext>
            </a:extLst>
          </p:cNvPr>
          <p:cNvSpPr txBox="1"/>
          <p:nvPr/>
        </p:nvSpPr>
        <p:spPr>
          <a:xfrm>
            <a:off x="5004675" y="5934635"/>
            <a:ext cx="218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www.lindatersteeg.nl</a:t>
            </a:r>
          </a:p>
        </p:txBody>
      </p:sp>
    </p:spTree>
    <p:extLst>
      <p:ext uri="{BB962C8B-B14F-4D97-AF65-F5344CB8AC3E}">
        <p14:creationId xmlns:p14="http://schemas.microsoft.com/office/powerpoint/2010/main" val="361695938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ositieve Gezondheid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9CE7FF"/>
      </a:accent1>
      <a:accent2>
        <a:srgbClr val="76AFC3"/>
      </a:accent2>
      <a:accent3>
        <a:srgbClr val="4E7381"/>
      </a:accent3>
      <a:accent4>
        <a:srgbClr val="24353B"/>
      </a:accent4>
      <a:accent5>
        <a:srgbClr val="292929"/>
      </a:accent5>
      <a:accent6>
        <a:srgbClr val="595959"/>
      </a:accent6>
      <a:hlink>
        <a:srgbClr val="9CE7FF"/>
      </a:hlink>
      <a:folHlink>
        <a:srgbClr val="F4A4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42</Words>
  <Application>Microsoft Office PowerPoint</Application>
  <PresentationFormat>Breedbeeld</PresentationFormat>
  <Paragraphs>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Office Theme</vt:lpstr>
      <vt:lpstr>Positieve Gezondheid  Wat moet ik daar nou mee?</vt:lpstr>
      <vt:lpstr>Ervaren</vt:lpstr>
      <vt:lpstr>Ontdekken </vt:lpstr>
      <vt:lpstr>Verbinden</vt:lpstr>
      <vt:lpstr>Luisteren</vt:lpstr>
      <vt:lpstr>Bewust worden</vt:lpstr>
      <vt:lpstr> Volgende week per mail Trainingsaanbod via 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Positieve Gezondheid</dc:title>
  <dc:creator>Dofzwart Ryanne</dc:creator>
  <cp:lastModifiedBy>Linda ter Steeg</cp:lastModifiedBy>
  <cp:revision>12</cp:revision>
  <dcterms:created xsi:type="dcterms:W3CDTF">2024-01-08T09:17:46Z</dcterms:created>
  <dcterms:modified xsi:type="dcterms:W3CDTF">2024-11-19T13:43:46Z</dcterms:modified>
</cp:coreProperties>
</file>